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4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2779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betekenissen van woorden in het woordenboek opzoeken.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uitdrukking ‘aan de schandpaal nagelen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betekent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beschrijven hoe het wapenschild van Kenia eruit ziet.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900837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88316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                Kopieerblad ‘afbeeldingen’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06" y="5095145"/>
            <a:ext cx="2239635" cy="146504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400356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en 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verige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90276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BFFDE18-3991-4DE6-BD25-585CD6948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7402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7" y="1990726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86 t/m 93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efenen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636" y="392895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042" y="3306268"/>
            <a:ext cx="49381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918655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twee zinnen aan elkaar door een voegwoord te gebruiken.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obby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uitkiezen (informatieve tekst)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feiten erbij zoeken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begin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84" y="3479897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372950" y="3151510"/>
            <a:ext cx="3338222" cy="26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teamboekjes en woordlijsten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815" y="3379545"/>
            <a:ext cx="3765995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voegwoorden gebruiken in een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informatieve tekst over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hobby.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57" y="1990726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66490" y="1404422"/>
            <a:ext cx="7660178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Informatieve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schrijven over een hobby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oegwoorden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verwerken in de tekst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controleren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erbij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resenteren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informatieve teksten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44942" y="2423239"/>
            <a:ext cx="4086872" cy="32747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13" y="195395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403367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eamboekjes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erder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17" y="2815210"/>
            <a:ext cx="5019128" cy="31109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Terugblik en vooruitblik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65" y="4220308"/>
            <a:ext cx="982111" cy="139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wapenschild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symbool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bastaardkind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stormram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boomgaard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personeel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borduurwerk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gevolg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kapel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edelman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kantee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 de schandpaal nagelen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999" y="1449388"/>
            <a:ext cx="532673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78" y="4174722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981315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B438-D322-40EE-8845-ADA1F3015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42" y="2017758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99D43A-081D-4441-B563-E3E0C9C79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98" y="382757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11" y="2936153"/>
            <a:ext cx="3130877" cy="20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er werken op een Middeleeuws kasteel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daar doen.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342172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47641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4764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964" y="88440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376" y="126234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58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5687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812" y="4598383"/>
            <a:ext cx="3013023" cy="197095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5687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16633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972D08-97B0-4B6D-A59A-0D03A0FF7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34262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</a:t>
            </a:r>
            <a:r>
              <a:rPr lang="nl-NL" b="1" dirty="0" smtClean="0"/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een gewone dag er voor een kasteelheer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ridder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eruit ziet.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298502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679363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25" y="108778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43293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3DBFC4-E686-42AF-9043-C802E3412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7232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2275</TotalTime>
  <Words>984</Words>
  <Application>Microsoft Office PowerPoint</Application>
  <PresentationFormat>Widescreen</PresentationFormat>
  <Paragraphs>295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156</cp:revision>
  <dcterms:created xsi:type="dcterms:W3CDTF">2017-07-26T14:05:48Z</dcterms:created>
  <dcterms:modified xsi:type="dcterms:W3CDTF">2022-09-01T13:30:26Z</dcterms:modified>
</cp:coreProperties>
</file>